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6617406-CDA8-4C99-B9A1-5FEABE022F0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F744C96-AD49-41F9-B3F7-1A5531F724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Parenting?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57911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Influences of the family</a:t>
            </a:r>
          </a:p>
          <a:p>
            <a:pPr lvl="1"/>
            <a:r>
              <a:rPr lang="en-US" sz="3600" dirty="0" smtClean="0"/>
              <a:t>Cultural background</a:t>
            </a:r>
          </a:p>
          <a:p>
            <a:pPr lvl="1"/>
            <a:r>
              <a:rPr lang="en-US" sz="3600" dirty="0" smtClean="0"/>
              <a:t>Relationship</a:t>
            </a:r>
          </a:p>
          <a:p>
            <a:pPr lvl="1"/>
            <a:r>
              <a:rPr lang="en-US" sz="3600" dirty="0" smtClean="0"/>
              <a:t>Life-Style</a:t>
            </a:r>
          </a:p>
          <a:p>
            <a:pPr lvl="1"/>
            <a:r>
              <a:rPr lang="en-US" sz="3600" dirty="0" smtClean="0"/>
              <a:t>Media &amp; Entertainment</a:t>
            </a:r>
          </a:p>
          <a:p>
            <a:pPr lvl="1"/>
            <a:r>
              <a:rPr lang="en-US" sz="3600" dirty="0" smtClean="0"/>
              <a:t>Technology</a:t>
            </a:r>
          </a:p>
          <a:p>
            <a:pPr lvl="1"/>
            <a:r>
              <a:rPr lang="en-US" sz="3600" dirty="0" smtClean="0"/>
              <a:t>Community &amp; Society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2657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Rewards &amp; Responsibilities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495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experiences</a:t>
            </a:r>
          </a:p>
          <a:p>
            <a:r>
              <a:rPr lang="en-US" sz="3200" dirty="0" smtClean="0"/>
              <a:t>Lifetime of a commitment</a:t>
            </a:r>
          </a:p>
          <a:p>
            <a:r>
              <a:rPr lang="en-US" sz="3200" dirty="0" smtClean="0"/>
              <a:t>Importance of the Early Years</a:t>
            </a:r>
          </a:p>
          <a:p>
            <a:pPr lvl="1"/>
            <a:r>
              <a:rPr lang="en-US" sz="2800" dirty="0" smtClean="0"/>
              <a:t>Way children are brought up</a:t>
            </a:r>
          </a:p>
          <a:p>
            <a:pPr lvl="1"/>
            <a:r>
              <a:rPr lang="en-US" sz="2800" dirty="0" smtClean="0"/>
              <a:t>See physical growth</a:t>
            </a:r>
          </a:p>
          <a:p>
            <a:pPr lvl="1"/>
            <a:r>
              <a:rPr lang="en-US" sz="2800" dirty="0" smtClean="0"/>
              <a:t>Nutrition</a:t>
            </a:r>
          </a:p>
          <a:p>
            <a:pPr lvl="1"/>
            <a:r>
              <a:rPr lang="en-US" sz="2800" dirty="0" smtClean="0"/>
              <a:t>Setting the tone for family life &amp; environment</a:t>
            </a:r>
          </a:p>
          <a:p>
            <a:pPr lvl="1"/>
            <a:r>
              <a:rPr lang="en-US" sz="2800" dirty="0" smtClean="0"/>
              <a:t>Parents are supposed to be role models</a:t>
            </a:r>
          </a:p>
          <a:p>
            <a:pPr lvl="1"/>
            <a:r>
              <a:rPr lang="en-US" sz="2800" dirty="0" smtClean="0"/>
              <a:t>YOU have NO choice who your parents are!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1447800"/>
          </a:xfrm>
        </p:spPr>
        <p:txBody>
          <a:bodyPr/>
          <a:lstStyle/>
          <a:p>
            <a:pPr algn="ctr"/>
            <a:r>
              <a:rPr lang="en-US" dirty="0" smtClean="0"/>
              <a:t>What is it like to be a Parent?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248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Once a parent, always a parent</a:t>
            </a:r>
          </a:p>
          <a:p>
            <a:pPr lvl="1"/>
            <a:r>
              <a:rPr lang="en-US" sz="4000" dirty="0" smtClean="0"/>
              <a:t>Caring for your child; young or old</a:t>
            </a:r>
          </a:p>
          <a:p>
            <a:pPr lvl="1"/>
            <a:r>
              <a:rPr lang="en-US" sz="4000" dirty="0" smtClean="0"/>
              <a:t>Each stage comes with rewards &amp; responsibilities</a:t>
            </a:r>
          </a:p>
          <a:p>
            <a:pPr lvl="1"/>
            <a:r>
              <a:rPr lang="en-US" sz="4000" dirty="0" smtClean="0"/>
              <a:t>No caregiver is perfect (we all makes mistakes)</a:t>
            </a:r>
          </a:p>
        </p:txBody>
      </p:sp>
    </p:spTree>
    <p:extLst>
      <p:ext uri="{BB962C8B-B14F-4D97-AF65-F5344CB8AC3E}">
        <p14:creationId xmlns:p14="http://schemas.microsoft.com/office/powerpoint/2010/main" val="19403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1"/>
            <a:ext cx="8305800" cy="6019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Rewards of Parenthood</a:t>
            </a:r>
          </a:p>
          <a:p>
            <a:pPr lvl="1"/>
            <a:r>
              <a:rPr lang="en-US" sz="3600" dirty="0" smtClean="0"/>
              <a:t>Joys of parenting</a:t>
            </a:r>
          </a:p>
          <a:p>
            <a:pPr lvl="1"/>
            <a:r>
              <a:rPr lang="en-US" sz="3600" dirty="0" smtClean="0"/>
              <a:t>Myths about parenting</a:t>
            </a:r>
          </a:p>
          <a:p>
            <a:pPr lvl="2"/>
            <a:r>
              <a:rPr lang="en-US" sz="3200" dirty="0" smtClean="0"/>
              <a:t>Children are sweet &amp; loveable</a:t>
            </a:r>
          </a:p>
          <a:p>
            <a:pPr lvl="2"/>
            <a:r>
              <a:rPr lang="en-US" sz="3200" dirty="0" smtClean="0"/>
              <a:t>Children can strengthen a marriage</a:t>
            </a:r>
          </a:p>
          <a:p>
            <a:pPr lvl="2"/>
            <a:r>
              <a:rPr lang="en-US" sz="3200" dirty="0" smtClean="0"/>
              <a:t>Children provide companionship &amp; love</a:t>
            </a:r>
          </a:p>
          <a:p>
            <a:pPr lvl="2"/>
            <a:r>
              <a:rPr lang="en-US" sz="3200" dirty="0" smtClean="0"/>
              <a:t>Children do not cost much money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95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67363" cy="614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717"/>
            <a:ext cx="6248400" cy="641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7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1152"/>
            <a:ext cx="6781800" cy="628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0"/>
            <a:ext cx="4300538" cy="673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7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86"/>
            <a:ext cx="4824413" cy="66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1"/>
            <a:ext cx="8001000" cy="59436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Parenting:</a:t>
            </a:r>
            <a:r>
              <a:rPr lang="en-US" sz="3600" dirty="0" smtClean="0"/>
              <a:t> provide care, support, &amp; love in a way that leads to a child’s total development</a:t>
            </a:r>
          </a:p>
          <a:p>
            <a:r>
              <a:rPr lang="en-US" sz="3600" dirty="0" smtClean="0"/>
              <a:t>Basic skills in parenting</a:t>
            </a:r>
          </a:p>
          <a:p>
            <a:pPr lvl="1"/>
            <a:r>
              <a:rPr lang="en-US" sz="3200" dirty="0" smtClean="0"/>
              <a:t>Providing physical care</a:t>
            </a:r>
          </a:p>
          <a:p>
            <a:pPr lvl="1"/>
            <a:r>
              <a:rPr lang="en-US" sz="3200" dirty="0" smtClean="0"/>
              <a:t>Nurturing</a:t>
            </a:r>
          </a:p>
          <a:p>
            <a:pPr lvl="1"/>
            <a:r>
              <a:rPr lang="en-US" sz="3200" dirty="0" smtClean="0"/>
              <a:t>Providing guidance</a:t>
            </a:r>
          </a:p>
          <a:p>
            <a:r>
              <a:rPr lang="en-US" sz="3600" dirty="0" smtClean="0"/>
              <a:t>The importance of parenting</a:t>
            </a:r>
          </a:p>
          <a:p>
            <a:pPr lvl="1"/>
            <a:r>
              <a:rPr lang="en-US" sz="3200" dirty="0" smtClean="0"/>
              <a:t>Self-concept</a:t>
            </a:r>
          </a:p>
          <a:p>
            <a:pPr lvl="1"/>
            <a:r>
              <a:rPr lang="en-US" sz="3200" dirty="0" smtClean="0"/>
              <a:t>Self-esteem</a:t>
            </a:r>
          </a:p>
        </p:txBody>
      </p:sp>
    </p:spTree>
    <p:extLst>
      <p:ext uri="{BB962C8B-B14F-4D97-AF65-F5344CB8AC3E}">
        <p14:creationId xmlns:p14="http://schemas.microsoft.com/office/powerpoint/2010/main" val="4539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1"/>
            <a:ext cx="8534400" cy="6477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Responsibilities of being a parent</a:t>
            </a:r>
          </a:p>
          <a:p>
            <a:pPr lvl="1"/>
            <a:r>
              <a:rPr lang="en-US" sz="4000" dirty="0" smtClean="0"/>
              <a:t>Caregiver</a:t>
            </a:r>
          </a:p>
          <a:p>
            <a:pPr lvl="1"/>
            <a:r>
              <a:rPr lang="en-US" sz="4000" dirty="0" smtClean="0"/>
              <a:t>Nurturer</a:t>
            </a:r>
          </a:p>
          <a:p>
            <a:pPr lvl="1"/>
            <a:r>
              <a:rPr lang="en-US" sz="4000" dirty="0" smtClean="0"/>
              <a:t>Teacher</a:t>
            </a:r>
          </a:p>
          <a:p>
            <a:pPr lvl="1"/>
            <a:r>
              <a:rPr lang="en-US" sz="4000" dirty="0" smtClean="0"/>
              <a:t>Role Model</a:t>
            </a:r>
          </a:p>
          <a:p>
            <a:pPr lvl="1"/>
            <a:r>
              <a:rPr lang="en-US" sz="4000" dirty="0" smtClean="0"/>
              <a:t>Financial Responsibility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46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248400"/>
          </a:xfrm>
        </p:spPr>
        <p:txBody>
          <a:bodyPr/>
          <a:lstStyle/>
          <a:p>
            <a:r>
              <a:rPr lang="en-US" sz="6600" dirty="0" smtClean="0"/>
              <a:t>What are some long-term challenges of parenthood?</a:t>
            </a:r>
          </a:p>
          <a:p>
            <a:pPr marL="182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1"/>
            <a:ext cx="8305800" cy="5638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Types of parenthood</a:t>
            </a:r>
          </a:p>
          <a:p>
            <a:pPr lvl="1"/>
            <a:r>
              <a:rPr lang="en-US" sz="4400" dirty="0" smtClean="0"/>
              <a:t>Biological parents</a:t>
            </a:r>
          </a:p>
          <a:p>
            <a:pPr lvl="1"/>
            <a:r>
              <a:rPr lang="en-US" sz="4400" dirty="0" smtClean="0"/>
              <a:t>Adoptive parents</a:t>
            </a:r>
          </a:p>
          <a:p>
            <a:pPr lvl="1"/>
            <a:r>
              <a:rPr lang="en-US" sz="4400" dirty="0" smtClean="0"/>
              <a:t>Step parenthood</a:t>
            </a:r>
          </a:p>
          <a:p>
            <a:pPr lvl="1"/>
            <a:r>
              <a:rPr lang="en-US" sz="4400" dirty="0" smtClean="0"/>
              <a:t>Foster parenthood</a:t>
            </a:r>
          </a:p>
          <a:p>
            <a:pPr lvl="1"/>
            <a:r>
              <a:rPr lang="en-US" sz="4400" dirty="0" smtClean="0"/>
              <a:t>Legal guardianship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937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57201"/>
            <a:ext cx="7848600" cy="594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Learning about children</a:t>
            </a:r>
          </a:p>
          <a:p>
            <a:pPr lvl="1"/>
            <a:r>
              <a:rPr lang="en-US" sz="3200" dirty="0" smtClean="0"/>
              <a:t>Development</a:t>
            </a:r>
          </a:p>
          <a:p>
            <a:pPr lvl="1"/>
            <a:r>
              <a:rPr lang="en-US" sz="3200" dirty="0" smtClean="0"/>
              <a:t>Theories</a:t>
            </a:r>
          </a:p>
          <a:p>
            <a:r>
              <a:rPr lang="en-US" sz="3600" dirty="0" smtClean="0"/>
              <a:t>Observing Children</a:t>
            </a:r>
          </a:p>
          <a:p>
            <a:pPr lvl="1"/>
            <a:r>
              <a:rPr lang="en-US" sz="3200" dirty="0" smtClean="0"/>
              <a:t>What’s the purpose?</a:t>
            </a:r>
          </a:p>
          <a:p>
            <a:pPr lvl="1"/>
            <a:r>
              <a:rPr lang="en-US" sz="3200" dirty="0" smtClean="0"/>
              <a:t>How should you observe children?</a:t>
            </a:r>
          </a:p>
          <a:p>
            <a:pPr lvl="1"/>
            <a:r>
              <a:rPr lang="en-US" sz="3200" dirty="0" smtClean="0"/>
              <a:t>Why should you analyze the observations?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0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 of the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7391400" cy="480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US Census Bureau says it’s “2 or more persons related by birth, marriage, or adoption who reside in the same household”</a:t>
            </a:r>
          </a:p>
          <a:p>
            <a:r>
              <a:rPr lang="en-US" sz="4000" dirty="0" smtClean="0"/>
              <a:t>Each family member has a role</a:t>
            </a:r>
          </a:p>
          <a:p>
            <a:pPr lvl="1"/>
            <a:r>
              <a:rPr lang="en-US" sz="3600" dirty="0" smtClean="0"/>
              <a:t>What does a role mean?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What is a family?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25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8768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Nuclear family</a:t>
            </a:r>
          </a:p>
          <a:p>
            <a:r>
              <a:rPr lang="en-US" sz="4800" dirty="0" smtClean="0"/>
              <a:t>Single-Parent Family</a:t>
            </a:r>
          </a:p>
          <a:p>
            <a:r>
              <a:rPr lang="en-US" sz="4800" dirty="0" smtClean="0"/>
              <a:t>Blended Family</a:t>
            </a:r>
          </a:p>
          <a:p>
            <a:r>
              <a:rPr lang="en-US" sz="4800" dirty="0" smtClean="0"/>
              <a:t>Extended family</a:t>
            </a:r>
          </a:p>
          <a:p>
            <a:r>
              <a:rPr lang="en-US" sz="4800" dirty="0" smtClean="0"/>
              <a:t>Cooperative family</a:t>
            </a:r>
          </a:p>
          <a:p>
            <a:r>
              <a:rPr lang="en-US" sz="4800" dirty="0" smtClean="0"/>
              <a:t>Family without Children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Types of Families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18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708660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1"/>
            <a:ext cx="8153400" cy="6172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changing family</a:t>
            </a:r>
          </a:p>
          <a:p>
            <a:r>
              <a:rPr lang="en-US" sz="4000" dirty="0" smtClean="0"/>
              <a:t>Functions of the family</a:t>
            </a:r>
          </a:p>
          <a:p>
            <a:pPr lvl="1"/>
            <a:r>
              <a:rPr lang="en-US" sz="3600" dirty="0" smtClean="0"/>
              <a:t>Provide emotional support</a:t>
            </a:r>
          </a:p>
          <a:p>
            <a:pPr lvl="1"/>
            <a:r>
              <a:rPr lang="en-US" sz="3600" dirty="0" smtClean="0"/>
              <a:t>Providing economical support</a:t>
            </a:r>
          </a:p>
          <a:p>
            <a:pPr lvl="1"/>
            <a:r>
              <a:rPr lang="en-US" sz="3600" dirty="0" smtClean="0"/>
              <a:t>Providing child care and guidance</a:t>
            </a:r>
          </a:p>
          <a:p>
            <a:pPr lvl="1"/>
            <a:r>
              <a:rPr lang="en-US" sz="3600" dirty="0" smtClean="0"/>
              <a:t>Housekeeping</a:t>
            </a:r>
          </a:p>
          <a:p>
            <a:pPr lvl="1"/>
            <a:r>
              <a:rPr lang="en-US" sz="3600" dirty="0" smtClean="0"/>
              <a:t>Maintaining kinship</a:t>
            </a:r>
          </a:p>
          <a:p>
            <a:pPr lvl="1"/>
            <a:r>
              <a:rPr lang="en-US" sz="3600" dirty="0" smtClean="0"/>
              <a:t>Providing recreation</a:t>
            </a:r>
          </a:p>
        </p:txBody>
      </p:sp>
    </p:spTree>
    <p:extLst>
      <p:ext uri="{BB962C8B-B14F-4D97-AF65-F5344CB8AC3E}">
        <p14:creationId xmlns:p14="http://schemas.microsoft.com/office/powerpoint/2010/main" val="22475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80</TotalTime>
  <Words>320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What is Parenting?</vt:lpstr>
      <vt:lpstr>PowerPoint Presentation</vt:lpstr>
      <vt:lpstr>PowerPoint Presentation</vt:lpstr>
      <vt:lpstr>PowerPoint Presentation</vt:lpstr>
      <vt:lpstr>Role of the Family</vt:lpstr>
      <vt:lpstr>What is a family?</vt:lpstr>
      <vt:lpstr>Types of Families</vt:lpstr>
      <vt:lpstr>PowerPoint Presentation</vt:lpstr>
      <vt:lpstr>PowerPoint Presentation</vt:lpstr>
      <vt:lpstr>PowerPoint Presentation</vt:lpstr>
      <vt:lpstr>Rewards &amp; Responsibilities</vt:lpstr>
      <vt:lpstr>What is it like to be a Parent?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Kelsie Schneck</dc:creator>
  <cp:lastModifiedBy>Kelsie Schneck</cp:lastModifiedBy>
  <cp:revision>7</cp:revision>
  <dcterms:created xsi:type="dcterms:W3CDTF">2015-01-07T03:12:52Z</dcterms:created>
  <dcterms:modified xsi:type="dcterms:W3CDTF">2015-01-08T16:52:46Z</dcterms:modified>
</cp:coreProperties>
</file>