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334000"/>
            <a:ext cx="8229600" cy="8382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019800"/>
            <a:ext cx="8229600" cy="609600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4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524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9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4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3573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11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148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1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2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7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461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793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62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382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title style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24000"/>
            <a:ext cx="8382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		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Exploring Food Choices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63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Need Food?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course! Why?</a:t>
            </a:r>
          </a:p>
          <a:p>
            <a:r>
              <a:rPr lang="en-US" dirty="0" smtClean="0"/>
              <a:t>Physical Needs</a:t>
            </a:r>
          </a:p>
          <a:p>
            <a:r>
              <a:rPr lang="en-US" dirty="0" smtClean="0"/>
              <a:t>Psychological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70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Influences Food Choices?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</a:p>
          <a:p>
            <a:r>
              <a:rPr lang="en-US" dirty="0" smtClean="0"/>
              <a:t>Friends</a:t>
            </a:r>
          </a:p>
          <a:p>
            <a:r>
              <a:rPr lang="en-US" dirty="0" smtClean="0"/>
              <a:t>Culture</a:t>
            </a:r>
          </a:p>
          <a:p>
            <a:r>
              <a:rPr lang="en-US" dirty="0" smtClean="0"/>
              <a:t>Media</a:t>
            </a:r>
          </a:p>
          <a:p>
            <a:r>
              <a:rPr lang="en-US" dirty="0" smtClean="0"/>
              <a:t>Available Resources</a:t>
            </a:r>
          </a:p>
          <a:p>
            <a:r>
              <a:rPr lang="en-US" dirty="0" smtClean="0"/>
              <a:t>Personal Influences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8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 apples design template">
  <a:themeElements>
    <a:clrScheme name="Office Theme 1">
      <a:dk1>
        <a:srgbClr val="003300"/>
      </a:dk1>
      <a:lt1>
        <a:srgbClr val="226822"/>
      </a:lt1>
      <a:dk2>
        <a:srgbClr val="FFFFFF"/>
      </a:dk2>
      <a:lt2>
        <a:srgbClr val="220011"/>
      </a:lt2>
      <a:accent1>
        <a:srgbClr val="81CA6A"/>
      </a:accent1>
      <a:accent2>
        <a:srgbClr val="83ABC1"/>
      </a:accent2>
      <a:accent3>
        <a:srgbClr val="ABB9AB"/>
      </a:accent3>
      <a:accent4>
        <a:srgbClr val="002A00"/>
      </a:accent4>
      <a:accent5>
        <a:srgbClr val="C1E1B9"/>
      </a:accent5>
      <a:accent6>
        <a:srgbClr val="769BAF"/>
      </a:accent6>
      <a:hlink>
        <a:srgbClr val="A58779"/>
      </a:hlink>
      <a:folHlink>
        <a:srgbClr val="7E83B6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3300"/>
        </a:dk1>
        <a:lt1>
          <a:srgbClr val="226822"/>
        </a:lt1>
        <a:dk2>
          <a:srgbClr val="FFFFFF"/>
        </a:dk2>
        <a:lt2>
          <a:srgbClr val="220011"/>
        </a:lt2>
        <a:accent1>
          <a:srgbClr val="81CA6A"/>
        </a:accent1>
        <a:accent2>
          <a:srgbClr val="83ABC1"/>
        </a:accent2>
        <a:accent3>
          <a:srgbClr val="ABB9AB"/>
        </a:accent3>
        <a:accent4>
          <a:srgbClr val="002A00"/>
        </a:accent4>
        <a:accent5>
          <a:srgbClr val="C1E1B9"/>
        </a:accent5>
        <a:accent6>
          <a:srgbClr val="769BAF"/>
        </a:accent6>
        <a:hlink>
          <a:srgbClr val="A58779"/>
        </a:hlink>
        <a:folHlink>
          <a:srgbClr val="7E83B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 apples design template</Template>
  <TotalTime>676</TotalTime>
  <Words>32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Green apples design template</vt:lpstr>
      <vt:lpstr>Exploring Food Choices</vt:lpstr>
      <vt:lpstr>Do We Need Food?</vt:lpstr>
      <vt:lpstr>What Influences Food Choices?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Food Choices</dc:title>
  <dc:creator>Kelsie Schneck</dc:creator>
  <cp:lastModifiedBy>Kelsie Schneck</cp:lastModifiedBy>
  <cp:revision>2</cp:revision>
  <dcterms:created xsi:type="dcterms:W3CDTF">2015-08-20T01:57:27Z</dcterms:created>
  <dcterms:modified xsi:type="dcterms:W3CDTF">2015-08-20T13:14:04Z</dcterms:modified>
</cp:coreProperties>
</file>